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dirty="0" smtClean="0"/>
              <a:t>Сохранение психического здоровья детей во время дистанционного обучения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733256"/>
            <a:ext cx="5801413" cy="672480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5500" dirty="0" smtClean="0"/>
              <a:t>Материал подготовлен </a:t>
            </a:r>
            <a:r>
              <a:rPr lang="ru-RU" sz="5500" dirty="0" smtClean="0"/>
              <a:t>психологами школы №90</a:t>
            </a:r>
            <a:endParaRPr lang="ru-RU" sz="5500" dirty="0"/>
          </a:p>
        </p:txBody>
      </p:sp>
      <p:pic>
        <p:nvPicPr>
          <p:cNvPr id="1026" name="Picture 2" descr="Пчёлы, осы, мёд | Мед, Рисунки и Этикет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9" y="-699580"/>
            <a:ext cx="47625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Пчёлы, осы, мёд | Мед, Рисунки и Этикет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1500" y="-699580"/>
            <a:ext cx="47625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484040" y="3581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рекомендации для родителей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45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Находясь дома, ребенок может продолжать общаться с классом, друзьями (звонки, ВК, групповые чаты). Родители могут подсказать идеи проведения виртуальных конкурсов (например, позитивных </a:t>
            </a:r>
            <a:r>
              <a:rPr lang="ru-RU" dirty="0" err="1"/>
              <a:t>мемов</a:t>
            </a:r>
            <a:r>
              <a:rPr lang="ru-RU" dirty="0"/>
              <a:t> и пр.) и иных позитивных активностей. Можно предложить подросткам начать вести собственные </a:t>
            </a:r>
            <a:r>
              <a:rPr lang="ru-RU" dirty="0" err="1"/>
              <a:t>видеоблоги</a:t>
            </a:r>
            <a:r>
              <a:rPr lang="ru-RU" dirty="0"/>
              <a:t> на интересующую тему.</a:t>
            </a:r>
          </a:p>
        </p:txBody>
      </p:sp>
      <p:pic>
        <p:nvPicPr>
          <p:cNvPr id="4" name="Picture 2" descr="Пчёлки PNG. Обсуждение на LiveInternet - Российский Сервис Онлайн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4288" y="4387272"/>
            <a:ext cx="2159120" cy="229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4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603" y="1196752"/>
            <a:ext cx="8432105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  	 Важно сохранить </a:t>
            </a:r>
            <a:r>
              <a:rPr lang="ru-RU" dirty="0"/>
              <a:t>и поддерживать </a:t>
            </a:r>
            <a:r>
              <a:rPr lang="ru-RU" dirty="0" smtClean="0"/>
              <a:t>		           для </a:t>
            </a:r>
            <a:r>
              <a:rPr lang="ru-RU" dirty="0"/>
              <a:t>себя и ребенка привычный </a:t>
            </a:r>
            <a:r>
              <a:rPr lang="ru-RU" dirty="0" smtClean="0"/>
              <a:t>			 распорядок </a:t>
            </a:r>
            <a:r>
              <a:rPr lang="ru-RU" dirty="0"/>
              <a:t>и ритм дня (время сна и </a:t>
            </a:r>
            <a:r>
              <a:rPr lang="ru-RU" dirty="0" smtClean="0"/>
              <a:t>		 бодрствования</a:t>
            </a:r>
            <a:r>
              <a:rPr lang="ru-RU" dirty="0"/>
              <a:t>, время начала уроков, их продолжительность, «переменки» и пр.). Резкие изменения режима дня могут вызвать существенные перестройки адаптивных возможностей ребенка и привести к излишнему напряжению и стрессу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AutoShape 2" descr="желтая и черная иллюстрация пчелы, красотка пчелы, милая пчела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Picture 7" descr="Пчёлки PNG. Обсуждение на LiveInternet - Российский Сервис Онлайн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" y="154480"/>
            <a:ext cx="2709036" cy="287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51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08912" cy="59146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Родителям и близким ребенка важно самим постараться сохранить спокойное, адекватное и критичное отношение к происходящему. Эмоциональное состояние ребенка напрямую зависит от состояния взрослых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Опыт </a:t>
            </a:r>
            <a:r>
              <a:rPr lang="ru-RU" dirty="0"/>
              <a:t>родителей из других стран показывает, что потребуется некоторое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время </a:t>
            </a:r>
            <a:r>
              <a:rPr lang="ru-RU" dirty="0"/>
              <a:t>на адаптацию к режиму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самоизоляции</a:t>
            </a:r>
            <a:r>
              <a:rPr lang="ru-RU" dirty="0"/>
              <a:t>, и это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нормальный </a:t>
            </a:r>
            <a:r>
              <a:rPr lang="ru-RU" dirty="0"/>
              <a:t>процесс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Пчёлки PNG. Обсуждение на LiveInternet - Российский Сервис Онлайн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3861048"/>
            <a:ext cx="2519160" cy="267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45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7"/>
            <a:ext cx="8352928" cy="551941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	</a:t>
            </a:r>
          </a:p>
          <a:p>
            <a:pPr marL="0" indent="0" algn="just">
              <a:buNone/>
            </a:pPr>
            <a:r>
              <a:rPr lang="ru-RU" dirty="0" smtClean="0"/>
              <a:t>		Ведите </a:t>
            </a:r>
            <a:r>
              <a:rPr lang="ru-RU" dirty="0"/>
              <a:t>себя спокойно, сдержанно, </a:t>
            </a:r>
            <a:r>
              <a:rPr lang="ru-RU" dirty="0" smtClean="0"/>
              <a:t>		не </a:t>
            </a:r>
            <a:r>
              <a:rPr lang="ru-RU" dirty="0"/>
              <a:t>избегайте отвечать на вопросы детей о вирусе и т.д., но и не погружайтесь в длительные обсуждения ситуации пандемии и ее рисков. Не смакуйте подробности «ужасов» из интернет-сетей!</a:t>
            </a:r>
          </a:p>
        </p:txBody>
      </p:sp>
      <p:pic>
        <p:nvPicPr>
          <p:cNvPr id="4098" name="Picture 2" descr="Пчёлки PNG. Обсуждение на LiveInternet - Российский Сервис Онлайн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321287" cy="246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82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990"/>
            <a:ext cx="828092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Постарайтесь разобраться в рекомендациях, которые вы получаете от школы по организации дистанционного обучения детей. Ориентируйтесь только на официальную информацию, которую вы получаете от классного руководителя и администрации школы. </a:t>
            </a:r>
          </a:p>
        </p:txBody>
      </p:sp>
      <p:pic>
        <p:nvPicPr>
          <p:cNvPr id="5" name="Picture 2" descr="Пчёлки PNG. Обсуждение на LiveInternet - Российский Сервис Онлайн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3861048"/>
            <a:ext cx="2519160" cy="267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75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	В </a:t>
            </a:r>
            <a:r>
              <a:rPr lang="ru-RU" dirty="0"/>
              <a:t>настоящее время существует </a:t>
            </a:r>
            <a:r>
              <a:rPr lang="ru-RU" dirty="0" smtClean="0"/>
              <a:t>			целый </a:t>
            </a:r>
            <a:r>
              <a:rPr lang="ru-RU" dirty="0"/>
              <a:t>ряд ресурсов, помогающих и родителям, и педагогам в дистанционном обучении. Многие родители уже используют эти платформы, поскольку они содержательно связаны с образовательными программами.</a:t>
            </a:r>
          </a:p>
          <a:p>
            <a:pPr algn="just"/>
            <a:endParaRPr lang="ru-RU" dirty="0"/>
          </a:p>
        </p:txBody>
      </p:sp>
      <p:pic>
        <p:nvPicPr>
          <p:cNvPr id="4" name="Picture 2" descr="Пчёлки PNG. Обсуждение на LiveInternet - Российский Сервис Онлайн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321287" cy="246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05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9580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Родители </a:t>
            </a:r>
            <a:r>
              <a:rPr lang="ru-RU" dirty="0"/>
              <a:t>и близкие школьников могут повысить привлекательность дистанционных уроков, если попробуют «освоить» некоторые из них вместе с ребенком. Например, можно задать ребенку вопросы, поучаствовать в дискуссии и тогда урок превратится в увлекательную, познавательную игру-занятие. Для ребенка — это возможность повысить мотивацию, а для родителей — лучше узнать и понять своих детей.</a:t>
            </a:r>
          </a:p>
        </p:txBody>
      </p:sp>
      <p:pic>
        <p:nvPicPr>
          <p:cNvPr id="4" name="Picture 2" descr="Пчёлки PNG. Обсуждение на LiveInternet - Российский Сервис Онлайн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5873"/>
            <a:ext cx="1371645" cy="145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9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4807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Во время вынужденного нахождения дома Вам и ребенку важно оставаться в контакте с близким социальным окружением (посредством телефона, мессенджера), однако необходимо снизить общий получаемый информационный поток (новости, ленты в социальных сетях). Для того чтобы быть в курсе актуальных новостей, достаточно выбрать один новостной источник и посещать его не чаще 1—2 раз в день (например, утром — после утренних дел, ритуалов, важно какое-то время побыть в покое — и вечером, но не позже чем за 2 часа до сна), это поможет снизить уровень тревоги. При общении с близкими старайтесь не центрироваться на темах, посвященных </a:t>
            </a:r>
            <a:r>
              <a:rPr lang="ru-RU" dirty="0" err="1"/>
              <a:t>коронавирусу</a:t>
            </a:r>
            <a:r>
              <a:rPr lang="ru-RU" dirty="0"/>
              <a:t>, и других темах, вызывающих тревогу.</a:t>
            </a:r>
          </a:p>
        </p:txBody>
      </p:sp>
    </p:spTree>
    <p:extLst>
      <p:ext uri="{BB962C8B-B14F-4D97-AF65-F5344CB8AC3E}">
        <p14:creationId xmlns:p14="http://schemas.microsoft.com/office/powerpoint/2010/main" val="128755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Надо предусмотреть периоды самостоятельной активности ребенка (не надо его все время развлекать и занимать) и совместные со взрослым дела, которые давно откладывались. Главная идея состоит в том, что пребывание дома — не «наказание», а ресурс для освоения новых навыков, получения знаний, для новых интересных дел.</a:t>
            </a:r>
          </a:p>
        </p:txBody>
      </p:sp>
      <p:pic>
        <p:nvPicPr>
          <p:cNvPr id="4" name="Picture 2" descr="Пчёлки PNG. Обсуждение на LiveInternet - Российский Сервис Онлайн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6296" y="4701906"/>
            <a:ext cx="1727072" cy="183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93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312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Сохранение психического здоровья детей во время дистанционного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Сохранение психического здоровья детей во время дистанционного обучения</dc:title>
  <dc:creator>Юля</dc:creator>
  <cp:lastModifiedBy>Пользователь</cp:lastModifiedBy>
  <cp:revision>10</cp:revision>
  <dcterms:created xsi:type="dcterms:W3CDTF">2020-04-08T10:02:47Z</dcterms:created>
  <dcterms:modified xsi:type="dcterms:W3CDTF">2020-04-09T09:53:48Z</dcterms:modified>
</cp:coreProperties>
</file>